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(MS)" panose="020B0604020202020204" charset="0"/>
      <p:regular r:id="rId16"/>
    </p:embeddedFont>
    <p:embeddedFont>
      <p:font typeface="Calibri (MS) Bold Italics" panose="020B0604020202020204" charset="0"/>
      <p:regular r:id="rId17"/>
    </p:embeddedFont>
    <p:embeddedFont>
      <p:font typeface="Kaushan Scrip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71" b="-797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42431" y="2698050"/>
            <a:ext cx="12003138" cy="3014961"/>
            <a:chOff x="0" y="0"/>
            <a:chExt cx="16004184" cy="40199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04184" cy="4019948"/>
            </a:xfrm>
            <a:custGeom>
              <a:avLst/>
              <a:gdLst/>
              <a:ahLst/>
              <a:cxnLst/>
              <a:rect l="l" t="t" r="r" b="b"/>
              <a:pathLst>
                <a:path w="16004184" h="4019948">
                  <a:moveTo>
                    <a:pt x="0" y="0"/>
                  </a:moveTo>
                  <a:lnTo>
                    <a:pt x="16004184" y="0"/>
                  </a:lnTo>
                  <a:lnTo>
                    <a:pt x="16004184" y="4019948"/>
                  </a:lnTo>
                  <a:lnTo>
                    <a:pt x="0" y="40199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6004184" cy="41437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163"/>
                </a:lnSpc>
              </a:pPr>
              <a:r>
                <a:rPr lang="en-US" sz="4800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Grădinița Liceului Tehnologic ”Anghel Saligny”</a:t>
              </a:r>
            </a:p>
            <a:p>
              <a:pPr algn="ctr">
                <a:lnSpc>
                  <a:spcPts val="4622"/>
                </a:lnSpc>
              </a:pPr>
              <a:r>
                <a:rPr lang="en-US" sz="3600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Ziua Portilor Deschise, 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 va desfășura , sâmbătă 17.05.2025, în intervalul orar 09.00-12.00.</a:t>
              </a:r>
            </a:p>
            <a:p>
              <a:pPr algn="ctr">
                <a:lnSpc>
                  <a:spcPts val="4622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Vă așteptăm cu drag!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6081052" y="7984714"/>
            <a:ext cx="2035505" cy="2199465"/>
          </a:xfrm>
          <a:custGeom>
            <a:avLst/>
            <a:gdLst/>
            <a:ahLst/>
            <a:cxnLst/>
            <a:rect l="l" t="t" r="r" b="b"/>
            <a:pathLst>
              <a:path w="2035505" h="2199465">
                <a:moveTo>
                  <a:pt x="0" y="0"/>
                </a:moveTo>
                <a:lnTo>
                  <a:pt x="2035505" y="0"/>
                </a:lnTo>
                <a:lnTo>
                  <a:pt x="2035505" y="2199466"/>
                </a:lnTo>
                <a:lnTo>
                  <a:pt x="0" y="2199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78441" y="587057"/>
            <a:ext cx="2982813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Sala de mese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66964" y="952500"/>
            <a:ext cx="306184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Sala de grupă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86377" y="6557115"/>
            <a:ext cx="4964763" cy="9258300"/>
          </a:xfrm>
          <a:custGeom>
            <a:avLst/>
            <a:gdLst/>
            <a:ahLst/>
            <a:cxnLst/>
            <a:rect l="l" t="t" r="r" b="b"/>
            <a:pathLst>
              <a:path w="4964763" h="9258300">
                <a:moveTo>
                  <a:pt x="0" y="0"/>
                </a:moveTo>
                <a:lnTo>
                  <a:pt x="4964764" y="0"/>
                </a:lnTo>
                <a:lnTo>
                  <a:pt x="496476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21969" y="1711004"/>
            <a:ext cx="4964763" cy="9258300"/>
          </a:xfrm>
          <a:custGeom>
            <a:avLst/>
            <a:gdLst/>
            <a:ahLst/>
            <a:cxnLst/>
            <a:rect l="l" t="t" r="r" b="b"/>
            <a:pathLst>
              <a:path w="4964763" h="9258300">
                <a:moveTo>
                  <a:pt x="0" y="0"/>
                </a:moveTo>
                <a:lnTo>
                  <a:pt x="4964764" y="0"/>
                </a:lnTo>
                <a:lnTo>
                  <a:pt x="496476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20800" y="952500"/>
            <a:ext cx="2611725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Dormitor</a:t>
            </a:r>
            <a:endParaRPr lang="en-US" sz="4200" dirty="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Particularizare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Calibri</vt:lpstr>
      <vt:lpstr>Calibri (MS) Bold Italics</vt:lpstr>
      <vt:lpstr>Kaushan Script</vt:lpstr>
      <vt:lpstr>Arial</vt:lpstr>
      <vt:lpstr>Calibri (MS)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gradinita.pptx</dc:title>
  <cp:lastModifiedBy>DirectorAdjunct</cp:lastModifiedBy>
  <cp:revision>2</cp:revision>
  <dcterms:created xsi:type="dcterms:W3CDTF">2006-08-16T00:00:00Z</dcterms:created>
  <dcterms:modified xsi:type="dcterms:W3CDTF">2025-05-07T08:00:12Z</dcterms:modified>
  <dc:identifier>DAGmvsgqT-M</dc:identifier>
</cp:coreProperties>
</file>